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0683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ночью дождь, гроза. Ветер западный 9-14, порывы 15-20 м/с. Температура воздуха ночью 5-7, днем 15-17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5-7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1646302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27840</TotalTime>
  <Words>598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4278</cp:revision>
  <cp:lastPrinted>2021-07-01T03:56:27Z</cp:lastPrinted>
  <dcterms:created xsi:type="dcterms:W3CDTF">2018-03-27T06:03:00Z</dcterms:created>
  <dcterms:modified xsi:type="dcterms:W3CDTF">2026-05-01T06:07:50Z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